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5E7E-A96D-998E-BB7A-A11DD2A4D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7A508-32FF-3685-D5C7-53CF1B104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B09A-909F-7862-E571-BCC76133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F8217-D4DA-F776-2EFC-8FF2F154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313-A59E-C023-6D4D-509E69BD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1F82-EF44-BFE5-6107-BC1D0F40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85BBE-EDC6-E5C7-47FC-3BF72BF3B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EC798-F113-488F-0266-6F5C66B4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5B05-FB59-F4A2-7696-F54FEB9F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2A45-AFF6-5940-B50B-6A07CF03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4D01-5504-F056-D4D0-7BA3F847B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19448-DDFA-EF43-EED9-D518452C6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665E8-BFAF-1C46-89F9-CF37D732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B5C9-E1D8-A74A-210A-5C842700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FBEC1-92FA-9AF9-2CE9-679A2DB3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0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5476-63E8-2F63-6F99-3991BC4B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3E18-F9F1-6E6D-8CD4-CFDE06592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0D092-F37B-12E8-0FFE-6A995F74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DA207-10B3-7B02-4890-F5D0524B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F2B1-2271-6CCB-9088-27678D64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301E-8795-E7F6-7C63-2E87470C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5A42B-C393-9F72-0804-CDEEC1BB1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DE0B9-29FE-CDF1-DDFA-DABD08E7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6A625-8BCD-E8FD-F29D-A4F07C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CE9B2-7DFE-3FFC-1733-BFF1B684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5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A960-1DEA-1005-4325-09236889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F160-DD16-002F-DCCB-2B126DF6C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0AD01-E823-39BF-0604-482DF5A9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103FB-B8BA-5765-9F14-F0942384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45F34-1E66-3C42-6F11-BBD05C49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F9FDA-68ED-4DF5-1936-BEB1675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7C72-52E8-17E1-8242-F3428A3D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F6279-E3AA-1283-3805-250481D86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00858-AD9D-68BA-5E37-C6B4FE3C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0CFAF-D92E-9AD7-B012-2115A1040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D21FD-C330-E996-8DDB-4B366CDD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9BD7B-EE50-0CCC-9A94-1F44A84C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CF8C24-A296-1E1D-97C4-6532A95B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E9052-0ADE-551F-D854-46E19226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EBEC-6EA8-4FAD-E64B-76B44788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A483F-6734-AA87-60FE-3A07B556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FD180-0BF1-C188-D923-1FE78418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18200-C6C1-331E-A93C-0932B37F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4F570-66FA-72F2-9062-20AA41B7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32C6F-E87E-84C6-1E50-BFEF2863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899DC-D7FC-40FD-6AC1-94027080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CEBE-4474-EC9A-86B7-86010ECC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5789-C374-1630-6BDD-4CF236719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3AC00-5CB8-6FF0-56A7-6BA344A92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CD17E-59B8-BD4E-E5DE-D33452BA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7618F-D2C9-B803-7462-E7EAFDE2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4AE13-5E57-8B92-DBAA-1BE61724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EFCCB-B4E5-223E-2E28-1A7F8D61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69EA4-1FBA-A08D-E16D-0C4FE9EC4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61B88-4957-F8E1-4DC6-56EA50D02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D9C71-DE90-3234-3CF2-D28180B6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945A3-4869-1CC0-8590-68E49F0A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8F408-AF64-2C9F-902B-5F758457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3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CFD5A-39ED-D3B9-198C-83CAE43D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0D8EE-6FD6-B880-D245-8A592D1F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01529-E971-153B-CDB0-59134A394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012B-C381-0043-8463-2698DDF14EC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1FFB-C946-438F-57C5-60D6846F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DD74-29E5-B849-D401-AAE453A9F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4AE4-35E7-E240-AF0D-E0DFC13AC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7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BD9E-15D9-61B4-03A4-E35787743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D27A1-8B78-E207-4D28-7A467AAEF3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3255D-D4D8-BBC0-85FA-5F12D69C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87" y="136700"/>
            <a:ext cx="9684026" cy="63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Hayes</dc:creator>
  <cp:lastModifiedBy>Christine Hayes</cp:lastModifiedBy>
  <cp:revision>1</cp:revision>
  <dcterms:created xsi:type="dcterms:W3CDTF">2023-12-14T21:57:48Z</dcterms:created>
  <dcterms:modified xsi:type="dcterms:W3CDTF">2023-12-14T21:59:47Z</dcterms:modified>
</cp:coreProperties>
</file>